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3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54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-414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1350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648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990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2394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>
            <a:off x="1692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>
            <a:off x="2754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2052000" y="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>
            <a:off x="3456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3096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4140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4500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3798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5526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>
            <a:off x="4842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>
            <a:off x="5202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>
            <a:off x="6606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>
            <a:off x="5904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>
            <a:off x="6930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6228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632000" y="1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308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334000" y="1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010000" y="55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>
            <a:off x="9414000" y="55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>
            <a:off x="8712000" y="55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9738000" y="1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9036000" y="1908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288000" y="5587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" name=""/>
          <p:cNvGrpSpPr/>
          <p:nvPr/>
        </p:nvGrpSpPr>
        <p:grpSpPr>
          <a:xfrm>
            <a:off x="-360000" y="4895640"/>
            <a:ext cx="10854000" cy="1260360"/>
            <a:chOff x="-360000" y="4895640"/>
            <a:chExt cx="10854000" cy="1260360"/>
          </a:xfrm>
        </p:grpSpPr>
        <p:sp>
          <p:nvSpPr>
            <p:cNvPr id="31" name=""/>
            <p:cNvSpPr/>
            <p:nvPr/>
          </p:nvSpPr>
          <p:spPr>
            <a:xfrm flipH="1">
              <a:off x="9432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"/>
            <p:cNvSpPr/>
            <p:nvPr/>
          </p:nvSpPr>
          <p:spPr>
            <a:xfrm flipH="1">
              <a:off x="9792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"/>
            <p:cNvSpPr/>
            <p:nvPr/>
          </p:nvSpPr>
          <p:spPr>
            <a:xfrm flipH="1">
              <a:off x="8028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"/>
            <p:cNvSpPr/>
            <p:nvPr/>
          </p:nvSpPr>
          <p:spPr>
            <a:xfrm flipH="1">
              <a:off x="8730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"/>
            <p:cNvSpPr/>
            <p:nvPr/>
          </p:nvSpPr>
          <p:spPr>
            <a:xfrm flipH="1">
              <a:off x="8388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"/>
            <p:cNvSpPr/>
            <p:nvPr/>
          </p:nvSpPr>
          <p:spPr>
            <a:xfrm flipH="1">
              <a:off x="6984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"/>
            <p:cNvSpPr/>
            <p:nvPr/>
          </p:nvSpPr>
          <p:spPr>
            <a:xfrm flipH="1">
              <a:off x="7686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"/>
            <p:cNvSpPr/>
            <p:nvPr/>
          </p:nvSpPr>
          <p:spPr>
            <a:xfrm flipH="1">
              <a:off x="6624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"/>
            <p:cNvSpPr/>
            <p:nvPr/>
          </p:nvSpPr>
          <p:spPr>
            <a:xfrm flipH="1">
              <a:off x="7326000" y="4895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"/>
            <p:cNvSpPr/>
            <p:nvPr/>
          </p:nvSpPr>
          <p:spPr>
            <a:xfrm flipH="1">
              <a:off x="5922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"/>
            <p:cNvSpPr/>
            <p:nvPr/>
          </p:nvSpPr>
          <p:spPr>
            <a:xfrm flipH="1">
              <a:off x="6282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"/>
            <p:cNvSpPr/>
            <p:nvPr/>
          </p:nvSpPr>
          <p:spPr>
            <a:xfrm flipH="1">
              <a:off x="5238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"/>
            <p:cNvSpPr/>
            <p:nvPr/>
          </p:nvSpPr>
          <p:spPr>
            <a:xfrm flipH="1">
              <a:off x="4878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"/>
            <p:cNvSpPr/>
            <p:nvPr/>
          </p:nvSpPr>
          <p:spPr>
            <a:xfrm flipH="1">
              <a:off x="5580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"/>
            <p:cNvSpPr/>
            <p:nvPr/>
          </p:nvSpPr>
          <p:spPr>
            <a:xfrm flipH="1">
              <a:off x="3852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"/>
            <p:cNvSpPr/>
            <p:nvPr/>
          </p:nvSpPr>
          <p:spPr>
            <a:xfrm flipH="1">
              <a:off x="4536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"/>
            <p:cNvSpPr/>
            <p:nvPr/>
          </p:nvSpPr>
          <p:spPr>
            <a:xfrm flipH="1">
              <a:off x="4176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"/>
            <p:cNvSpPr/>
            <p:nvPr/>
          </p:nvSpPr>
          <p:spPr>
            <a:xfrm flipH="1">
              <a:off x="2772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"/>
            <p:cNvSpPr/>
            <p:nvPr/>
          </p:nvSpPr>
          <p:spPr>
            <a:xfrm flipH="1">
              <a:off x="3474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"/>
            <p:cNvSpPr/>
            <p:nvPr/>
          </p:nvSpPr>
          <p:spPr>
            <a:xfrm flipH="1">
              <a:off x="2448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"/>
            <p:cNvSpPr/>
            <p:nvPr/>
          </p:nvSpPr>
          <p:spPr>
            <a:xfrm flipH="1">
              <a:off x="3150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"/>
            <p:cNvSpPr/>
            <p:nvPr/>
          </p:nvSpPr>
          <p:spPr>
            <a:xfrm flipH="1">
              <a:off x="1746000" y="491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"/>
            <p:cNvSpPr/>
            <p:nvPr/>
          </p:nvSpPr>
          <p:spPr>
            <a:xfrm flipH="1">
              <a:off x="2070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"/>
            <p:cNvSpPr/>
            <p:nvPr/>
          </p:nvSpPr>
          <p:spPr>
            <a:xfrm flipH="1">
              <a:off x="9090000" y="545364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360" y="1915200"/>
            <a:ext cx="9071640" cy="12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3300" spc="-1" strike="noStrike">
                <a:latin typeface="Arial"/>
              </a:rPr>
              <a:t>Click to edit the title text format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3402000"/>
            <a:ext cx="9071640" cy="864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9000"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Click to edit the outline text format</a:t>
            </a:r>
            <a:endParaRPr b="0" lang="en-IN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latin typeface="Arial"/>
              </a:rPr>
              <a:t>Second Outline Level</a:t>
            </a:r>
            <a:endParaRPr b="0" lang="en-IN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latin typeface="Arial"/>
              </a:rPr>
              <a:t>Fourth Outline Level</a:t>
            </a:r>
            <a:endParaRPr b="0" lang="en-IN" sz="1500" spc="-1" strike="noStrike"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Fifth Outline Level</a:t>
            </a:r>
            <a:endParaRPr b="0" lang="en-IN" sz="1500" spc="-1" strike="noStrike"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Sixth Outline Level</a:t>
            </a:r>
            <a:endParaRPr b="0" lang="en-IN" sz="1500" spc="-1" strike="noStrike"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Seventh Outline Level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414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990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2394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1692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3096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4500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3798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5202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6606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5904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308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8010000" y="-52056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9414000" y="-52056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8712000" y="-52056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288000" y="-520920"/>
            <a:ext cx="702000" cy="702000"/>
          </a:xfrm>
          <a:custGeom>
            <a:avLst/>
            <a:gdLst/>
            <a:ahLst/>
            <a:rect l="l" t="t" r="r" b="b"/>
            <a:pathLst>
              <a:path w="1506469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"/>
          <p:cNvGrpSpPr/>
          <p:nvPr/>
        </p:nvGrpSpPr>
        <p:grpSpPr>
          <a:xfrm>
            <a:off x="-360000" y="4896000"/>
            <a:ext cx="10854000" cy="1260360"/>
            <a:chOff x="-360000" y="4896000"/>
            <a:chExt cx="10854000" cy="1260360"/>
          </a:xfrm>
        </p:grpSpPr>
        <p:sp>
          <p:nvSpPr>
            <p:cNvPr id="115" name=""/>
            <p:cNvSpPr/>
            <p:nvPr/>
          </p:nvSpPr>
          <p:spPr>
            <a:xfrm flipH="1">
              <a:off x="9432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"/>
            <p:cNvSpPr/>
            <p:nvPr/>
          </p:nvSpPr>
          <p:spPr>
            <a:xfrm flipH="1">
              <a:off x="9792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"/>
            <p:cNvSpPr/>
            <p:nvPr/>
          </p:nvSpPr>
          <p:spPr>
            <a:xfrm flipH="1">
              <a:off x="8028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"/>
            <p:cNvSpPr/>
            <p:nvPr/>
          </p:nvSpPr>
          <p:spPr>
            <a:xfrm flipH="1">
              <a:off x="8730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"/>
            <p:cNvSpPr/>
            <p:nvPr/>
          </p:nvSpPr>
          <p:spPr>
            <a:xfrm flipH="1">
              <a:off x="8388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"/>
            <p:cNvSpPr/>
            <p:nvPr/>
          </p:nvSpPr>
          <p:spPr>
            <a:xfrm flipH="1">
              <a:off x="6984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"/>
            <p:cNvSpPr/>
            <p:nvPr/>
          </p:nvSpPr>
          <p:spPr>
            <a:xfrm flipH="1">
              <a:off x="7686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"/>
            <p:cNvSpPr/>
            <p:nvPr/>
          </p:nvSpPr>
          <p:spPr>
            <a:xfrm flipH="1">
              <a:off x="6624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"/>
            <p:cNvSpPr/>
            <p:nvPr/>
          </p:nvSpPr>
          <p:spPr>
            <a:xfrm flipH="1">
              <a:off x="7326000" y="4896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"/>
            <p:cNvSpPr/>
            <p:nvPr/>
          </p:nvSpPr>
          <p:spPr>
            <a:xfrm flipH="1">
              <a:off x="5922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"/>
            <p:cNvSpPr/>
            <p:nvPr/>
          </p:nvSpPr>
          <p:spPr>
            <a:xfrm flipH="1">
              <a:off x="6282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"/>
            <p:cNvSpPr/>
            <p:nvPr/>
          </p:nvSpPr>
          <p:spPr>
            <a:xfrm flipH="1">
              <a:off x="5238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"/>
            <p:cNvSpPr/>
            <p:nvPr/>
          </p:nvSpPr>
          <p:spPr>
            <a:xfrm flipH="1">
              <a:off x="4878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8" name=""/>
            <p:cNvSpPr/>
            <p:nvPr/>
          </p:nvSpPr>
          <p:spPr>
            <a:xfrm flipH="1">
              <a:off x="5580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"/>
            <p:cNvSpPr/>
            <p:nvPr/>
          </p:nvSpPr>
          <p:spPr>
            <a:xfrm flipH="1">
              <a:off x="3852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"/>
            <p:cNvSpPr/>
            <p:nvPr/>
          </p:nvSpPr>
          <p:spPr>
            <a:xfrm flipH="1">
              <a:off x="4536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"/>
            <p:cNvSpPr/>
            <p:nvPr/>
          </p:nvSpPr>
          <p:spPr>
            <a:xfrm flipH="1">
              <a:off x="4176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"/>
            <p:cNvSpPr/>
            <p:nvPr/>
          </p:nvSpPr>
          <p:spPr>
            <a:xfrm flipH="1">
              <a:off x="2772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"/>
            <p:cNvSpPr/>
            <p:nvPr/>
          </p:nvSpPr>
          <p:spPr>
            <a:xfrm flipH="1">
              <a:off x="3474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"/>
            <p:cNvSpPr/>
            <p:nvPr/>
          </p:nvSpPr>
          <p:spPr>
            <a:xfrm flipH="1">
              <a:off x="2448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"/>
            <p:cNvSpPr/>
            <p:nvPr/>
          </p:nvSpPr>
          <p:spPr>
            <a:xfrm flipH="1">
              <a:off x="3150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"/>
            <p:cNvSpPr/>
            <p:nvPr/>
          </p:nvSpPr>
          <p:spPr>
            <a:xfrm flipH="1">
              <a:off x="1746000" y="491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"/>
            <p:cNvSpPr/>
            <p:nvPr/>
          </p:nvSpPr>
          <p:spPr>
            <a:xfrm flipH="1">
              <a:off x="2070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"/>
            <p:cNvSpPr/>
            <p:nvPr/>
          </p:nvSpPr>
          <p:spPr>
            <a:xfrm flipH="1">
              <a:off x="1044000" y="491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"/>
            <p:cNvSpPr/>
            <p:nvPr/>
          </p:nvSpPr>
          <p:spPr>
            <a:xfrm flipH="1">
              <a:off x="1368000" y="545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"/>
            <p:cNvSpPr/>
            <p:nvPr/>
          </p:nvSpPr>
          <p:spPr>
            <a:xfrm flipH="1">
              <a:off x="-36000" y="545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"/>
            <p:cNvSpPr/>
            <p:nvPr/>
          </p:nvSpPr>
          <p:spPr>
            <a:xfrm flipH="1">
              <a:off x="666000" y="545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"/>
            <p:cNvSpPr/>
            <p:nvPr/>
          </p:nvSpPr>
          <p:spPr>
            <a:xfrm flipH="1">
              <a:off x="-360000" y="491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"/>
            <p:cNvSpPr/>
            <p:nvPr/>
          </p:nvSpPr>
          <p:spPr>
            <a:xfrm flipH="1">
              <a:off x="342000" y="491436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"/>
            <p:cNvSpPr/>
            <p:nvPr/>
          </p:nvSpPr>
          <p:spPr>
            <a:xfrm flipH="1">
              <a:off x="9090000" y="5454000"/>
              <a:ext cx="702000" cy="702000"/>
            </a:xfrm>
            <a:custGeom>
              <a:avLst/>
              <a:gdLst/>
              <a:ahLst/>
              <a:rect l="l" t="t" r="r" b="b"/>
              <a:pathLst>
                <a:path w="1506469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3300" spc="-1" strike="noStrike">
                <a:latin typeface="Arial"/>
              </a:rPr>
              <a:t>Click to edit the title text format</a:t>
            </a:r>
            <a:endParaRPr b="0" lang="en-IN" sz="33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Aft>
                <a:spcPts val="106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Click to edit the outline text format</a:t>
            </a:r>
            <a:endParaRPr b="0" lang="en-IN" sz="2400" spc="-1" strike="noStrike">
              <a:latin typeface="Arial"/>
            </a:endParaRPr>
          </a:p>
          <a:p>
            <a:pPr lvl="1" marL="864000" indent="-324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100" spc="-1" strike="noStrike">
                <a:latin typeface="Arial"/>
              </a:rPr>
              <a:t>Second Outline Level</a:t>
            </a:r>
            <a:endParaRPr b="0" lang="en-IN" sz="2100" spc="-1" strike="noStrike">
              <a:latin typeface="Arial"/>
            </a:endParaRPr>
          </a:p>
          <a:p>
            <a:pPr lvl="2" marL="1296000" indent="-288000">
              <a:spcAft>
                <a:spcPts val="63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800" spc="-1" strike="noStrike">
                <a:latin typeface="Arial"/>
              </a:rPr>
              <a:t>Third Outline Level</a:t>
            </a:r>
            <a:endParaRPr b="0" lang="en-IN" sz="1800" spc="-1" strike="noStrike">
              <a:latin typeface="Arial"/>
            </a:endParaRPr>
          </a:p>
          <a:p>
            <a:pPr lvl="3" marL="1728000" indent="-216000">
              <a:spcAft>
                <a:spcPts val="422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1500" spc="-1" strike="noStrike">
                <a:latin typeface="Arial"/>
              </a:rPr>
              <a:t>Fourth Outline Level</a:t>
            </a:r>
            <a:endParaRPr b="0" lang="en-IN" sz="1500" spc="-1" strike="noStrike">
              <a:latin typeface="Arial"/>
            </a:endParaRPr>
          </a:p>
          <a:p>
            <a:pPr lvl="4" marL="2160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Fifth Outline Level</a:t>
            </a:r>
            <a:endParaRPr b="0" lang="en-IN" sz="1500" spc="-1" strike="noStrike">
              <a:latin typeface="Arial"/>
            </a:endParaRPr>
          </a:p>
          <a:p>
            <a:pPr lvl="5" marL="2592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Sixth Outline Level</a:t>
            </a:r>
            <a:endParaRPr b="0" lang="en-IN" sz="1500" spc="-1" strike="noStrike">
              <a:latin typeface="Arial"/>
            </a:endParaRPr>
          </a:p>
          <a:p>
            <a:pPr lvl="6" marL="3024000" indent="-216000">
              <a:spcAft>
                <a:spcPts val="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1500" spc="-1" strike="noStrike">
                <a:latin typeface="Arial"/>
              </a:rPr>
              <a:t>Seventh Outline Level</a:t>
            </a:r>
            <a:endParaRPr b="0" lang="en-IN" sz="1500" spc="-1" strike="noStrike">
              <a:latin typeface="Arial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342000" y="4914360"/>
            <a:ext cx="2401200" cy="7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400" spc="-1" strike="noStrike">
                <a:latin typeface="Arial"/>
              </a:rPr>
              <a:t>&lt;date/time&gt;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8" name=""/>
          <p:cNvSpPr txBox="1"/>
          <p:nvPr/>
        </p:nvSpPr>
        <p:spPr>
          <a:xfrm>
            <a:off x="2744640" y="4914000"/>
            <a:ext cx="4581000" cy="70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IN" sz="1400" spc="-1" strike="noStrike">
                <a:latin typeface="Arial"/>
              </a:rPr>
              <a:t>&lt;footer&gt;</a:t>
            </a:r>
            <a:endParaRPr b="0" lang="en-IN" sz="1400" spc="-1" strike="noStrike">
              <a:latin typeface="Arial"/>
            </a:endParaRPr>
          </a:p>
        </p:txBody>
      </p:sp>
      <p:sp>
        <p:nvSpPr>
          <p:cNvPr id="149" name=""/>
          <p:cNvSpPr txBox="1"/>
          <p:nvPr/>
        </p:nvSpPr>
        <p:spPr>
          <a:xfrm>
            <a:off x="8494200" y="4914000"/>
            <a:ext cx="1143000" cy="70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fld id="{2FAE4845-8536-4E83-8F09-3EB4F36ABC5D}" type="slidenum">
              <a:rPr b="0" lang="en-IN" sz="1400" spc="-1" strike="noStrike">
                <a:latin typeface="Arial"/>
              </a:rPr>
              <a:t>&lt;number&gt;</a:t>
            </a:fld>
            <a:endParaRPr b="0" lang="en-IN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0" y="349920"/>
            <a:ext cx="10080000" cy="49698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1227600" y="360000"/>
            <a:ext cx="3632400" cy="198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504000" y="0"/>
            <a:ext cx="9072000" cy="56700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</TotalTime>
  <Application>LibreOffice/7.2.5.2$Windows_X86_64 LibreOffice_project/499f9727c189e6ef3471021d6132d4c694f357e5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2022-01-31T15:31:10Z</dcterms:created>
  <dc:creator/>
  <dc:description/>
  <dc:language>en-IN</dc:language>
  <cp:lastModifiedBy/>
  <dcterms:modified xsi:type="dcterms:W3CDTF">2022-01-31T16:39:44Z</dcterms:modified>
  <cp:revision>3</cp:revision>
  <dc:subject/>
  <dc:title>Beehive</dc:title>
</cp:coreProperties>
</file>